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9" r:id="rId9"/>
    <p:sldId id="270" r:id="rId10"/>
    <p:sldId id="262" r:id="rId11"/>
    <p:sldId id="263" r:id="rId12"/>
    <p:sldId id="264" r:id="rId13"/>
    <p:sldId id="265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AE70-E52F-4AF3-8D3F-B52937C2D5CF}" type="datetimeFigureOut">
              <a:rPr lang="pt-BR" smtClean="0"/>
              <a:pPr/>
              <a:t>19/09/2016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C44BA-478F-45B7-8680-033101E4A1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07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44BA-478F-45B7-8680-033101E4A1A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652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44BA-478F-45B7-8680-033101E4A1A5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95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44BA-478F-45B7-8680-033101E4A1A5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5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44BA-478F-45B7-8680-033101E4A1A5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294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44BA-478F-45B7-8680-033101E4A1A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007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44BA-478F-45B7-8680-033101E4A1A5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636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44BA-478F-45B7-8680-033101E4A1A5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72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44BA-478F-45B7-8680-033101E4A1A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28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44BA-478F-45B7-8680-033101E4A1A5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40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44BA-478F-45B7-8680-033101E4A1A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76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44BA-478F-45B7-8680-033101E4A1A5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091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44BA-478F-45B7-8680-033101E4A1A5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067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44BA-478F-45B7-8680-033101E4A1A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081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44BA-478F-45B7-8680-033101E4A1A5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815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44BA-478F-45B7-8680-033101E4A1A5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66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CE26-35D9-432F-8B84-C9ED4D46F932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F8D4-0AC3-4D01-AAA4-B2E461C670FB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0DC1-3DC8-475F-990F-A2E142687301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A2D7-E1E2-46A5-902A-8F0E1AD9FA47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0AD8-32DC-47D0-AB83-9DFF2A7AE710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4C4B-7A9B-4F9F-9AC9-9F0CCDC57CFA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7834-EEAE-402B-B535-C715D163C989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86BE-B2A1-432D-98CF-DA331AF0D1FF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A347-D1C8-433D-A1C6-DB12B83AFEB9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6249" y="6248400"/>
            <a:ext cx="1484677" cy="365125"/>
          </a:xfrm>
        </p:spPr>
        <p:txBody>
          <a:bodyPr/>
          <a:lstStyle>
            <a:lvl1pPr>
              <a:defRPr sz="2000"/>
            </a:lvl1pPr>
          </a:lstStyle>
          <a:p>
            <a:fld id="{E147B714-1920-4BBB-992D-AF66851D82B9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310" y="5883275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1586" y="5867131"/>
            <a:ext cx="83143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C92-E8C9-4B61-BE78-828851A01B7F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DA70-B0FF-4F7B-90E0-5D0C1B15A6E7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0CE5-43B4-4462-B9CB-26216665B3F7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5640-98FF-415A-8196-9D496EE310AE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C195-202D-44FF-8231-32FCBF91D86D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D56F-0D67-4382-9B25-50DFA3510289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E3A1-3210-4CD6-884D-CBE10B627088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AEF778-7F30-4E5E-8C8E-1B4227C79558}" type="datetime1">
              <a:rPr lang="pt-BR" smtClean="0"/>
              <a:pPr/>
              <a:t>19/09/2016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1" y="4237643"/>
            <a:ext cx="8574622" cy="261619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3ª </a:t>
            </a:r>
            <a:r>
              <a:rPr lang="pt-BR" b="1" dirty="0"/>
              <a:t>Reunião do Grupo Ad Hoc Propagação em </a:t>
            </a:r>
            <a:r>
              <a:rPr lang="pt-BR" b="1" dirty="0" smtClean="0"/>
              <a:t>2016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3600" b="1" dirty="0"/>
              <a:t>Coordenador: Eng. Ângelo </a:t>
            </a:r>
            <a:r>
              <a:rPr lang="pt-BR" sz="3600" b="1" dirty="0" smtClean="0"/>
              <a:t>Canavitsas – D. Sc.</a:t>
            </a: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>Reunião Realizada na PETROBRAS - RJ</a:t>
            </a:r>
            <a:br>
              <a:rPr lang="pt-BR" sz="3600" b="1" dirty="0"/>
            </a:b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83680" y="5792252"/>
            <a:ext cx="4919343" cy="138853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16 de setembro de 2016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18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93346" y="204396"/>
            <a:ext cx="974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/>
              <a:t>Estudos sobre Propagação Ionosférica</a:t>
            </a:r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2556674" y="6386909"/>
            <a:ext cx="8416126" cy="365125"/>
          </a:xfrm>
        </p:spPr>
        <p:txBody>
          <a:bodyPr/>
          <a:lstStyle/>
          <a:p>
            <a:pPr algn="l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16 de setembro de 2016 – 3° Reunião do Grupo Ad Hoc Propagação - PETROBRAS - RJ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16828" y="1652490"/>
            <a:ext cx="9369911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A Eng. </a:t>
            </a:r>
            <a:r>
              <a:rPr lang="pt-BR" sz="2400" dirty="0" err="1"/>
              <a:t>Valdileide</a:t>
            </a:r>
            <a:r>
              <a:rPr lang="pt-BR" sz="2400" dirty="0"/>
              <a:t> e o Eng. Arraes, ambos da Aeronáutica, poderão ajudar nos estudos. Está marcada uma visita à Aeronáutica no dia 21 para apresentação da nova Gerência de Capacidade e Regulamentação da PETROBRAS e a oportunidade será aproveitada para solicitar autorização do DECEA para realização das medições.</a:t>
            </a:r>
          </a:p>
        </p:txBody>
      </p:sp>
    </p:spTree>
    <p:extLst>
      <p:ext uri="{BB962C8B-B14F-4D97-AF65-F5344CB8AC3E}">
        <p14:creationId xmlns:p14="http://schemas.microsoft.com/office/powerpoint/2010/main" val="34098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93346" y="204396"/>
            <a:ext cx="974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/>
              <a:t>Convênio ANATEL &amp; EMBRAPA</a:t>
            </a:r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2556674" y="6386909"/>
            <a:ext cx="8416126" cy="365125"/>
          </a:xfrm>
        </p:spPr>
        <p:txBody>
          <a:bodyPr/>
          <a:lstStyle/>
          <a:p>
            <a:pPr algn="l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16 de setembro de 2016 – 3° Reunião do Grupo Ad Hoc Propagação - PETROBRAS - RJ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16828" y="1652490"/>
            <a:ext cx="9369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A minuta de convênio da ANATEL com a EMBRAPA já foi encaminhada para a ANATEL.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Aguarda-se o parecer dos devidos setores (ANATEL </a:t>
            </a:r>
            <a:r>
              <a:rPr lang="pt-BR" sz="2400" smtClean="0"/>
              <a:t>e EMBRAPA) para </a:t>
            </a:r>
            <a:r>
              <a:rPr lang="pt-BR" sz="2400" dirty="0" smtClean="0"/>
              <a:t>que o assunto seja concluído.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378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93346" y="204396"/>
            <a:ext cx="974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/>
              <a:t>Visita a estação de Satélite da ANATEL</a:t>
            </a:r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2556674" y="6386909"/>
            <a:ext cx="8416126" cy="365125"/>
          </a:xfrm>
        </p:spPr>
        <p:txBody>
          <a:bodyPr/>
          <a:lstStyle/>
          <a:p>
            <a:pPr algn="l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16 de setembro de 2016 – 3° Reunião do Grupo Ad Hoc Propagação - PETROBRAS - RJ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13646" y="1652490"/>
            <a:ext cx="9941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A equipe que trabalha com as estações satélite da PETROBRAS gostaria de visitar a estação VSAT da ANATEL no Rio de Janeiro.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 data sugerida é 14 de outubro de 2016. Será realizada a devida coordenação com a ANATEL.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357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93346" y="204396"/>
            <a:ext cx="974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/>
              <a:t>Outros assuntos</a:t>
            </a:r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2556674" y="6386909"/>
            <a:ext cx="8416126" cy="365125"/>
          </a:xfrm>
        </p:spPr>
        <p:txBody>
          <a:bodyPr/>
          <a:lstStyle/>
          <a:p>
            <a:pPr algn="l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16 de setembro de 2016 – 3° Reunião do Grupo Ad Hoc Propagação - PETROBRAS - RJ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97912" y="1136123"/>
            <a:ext cx="99418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Rodolfo sugere inserir dois profissionais do </a:t>
            </a:r>
            <a:r>
              <a:rPr lang="pt-BR" dirty="0" err="1"/>
              <a:t>IPqM</a:t>
            </a:r>
            <a:r>
              <a:rPr lang="pt-BR" dirty="0"/>
              <a:t> no Grupo Ad Hoc Propagação. </a:t>
            </a:r>
            <a:r>
              <a:rPr lang="pt-BR" dirty="0" err="1"/>
              <a:t>Canavitsas</a:t>
            </a:r>
            <a:r>
              <a:rPr lang="pt-BR" dirty="0"/>
              <a:t> solicita que seja enviado </a:t>
            </a:r>
            <a:r>
              <a:rPr lang="pt-BR" dirty="0" err="1"/>
              <a:t>email</a:t>
            </a:r>
            <a:r>
              <a:rPr lang="pt-BR" dirty="0"/>
              <a:t> com informações completas dos profissionais para enviar convite e inseri-los na lista de distribuição do Ad Hoc Propagação.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 err="1"/>
              <a:t>Canavitsas</a:t>
            </a:r>
            <a:r>
              <a:rPr lang="pt-BR" dirty="0"/>
              <a:t> solicitou ajuda do Rodrigo Vieitas para eventual treinamento para força de trabalho da PETROBRAS sobre STEL. Rodrigo solicita que seja enviado </a:t>
            </a:r>
            <a:r>
              <a:rPr lang="pt-BR" dirty="0" err="1"/>
              <a:t>email</a:t>
            </a:r>
            <a:r>
              <a:rPr lang="pt-BR" dirty="0"/>
              <a:t> para ele detalhando o treinamento desejado e logística. Rodrigo sugeriu o nome do Gustavo Grillo.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Robson realizou uma </a:t>
            </a:r>
            <a:r>
              <a:rPr lang="pt-BR" dirty="0" smtClean="0"/>
              <a:t>apresentação, em anexo, </a:t>
            </a:r>
            <a:r>
              <a:rPr lang="pt-BR" dirty="0"/>
              <a:t>sobre as medidas realizadas de nível de sinal 3G e 4G no Bloco H da Universidade Federal Fluminense. Frederico sugere a intenção de realizar novas medições, mesmo que não seja utilizado o equipamento compacto da R&amp;S. Os resultados ainda estão em processamento.</a:t>
            </a:r>
          </a:p>
        </p:txBody>
      </p:sp>
    </p:spTree>
    <p:extLst>
      <p:ext uri="{BB962C8B-B14F-4D97-AF65-F5344CB8AC3E}">
        <p14:creationId xmlns:p14="http://schemas.microsoft.com/office/powerpoint/2010/main" val="31143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93346" y="204396"/>
            <a:ext cx="974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/>
              <a:t>Conclusão</a:t>
            </a:r>
            <a:endParaRPr lang="pt-BR" sz="2800" dirty="0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2556674" y="6386909"/>
            <a:ext cx="8416126" cy="365125"/>
          </a:xfrm>
        </p:spPr>
        <p:txBody>
          <a:bodyPr/>
          <a:lstStyle/>
          <a:p>
            <a:pPr algn="l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16 de setembro de 2016 – 3° Reunião do Grupo Ad Hoc Propagação - PETROBRAS - RJ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13646" y="1652490"/>
            <a:ext cx="9941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Com as informações disponibilizadas nesta apresentação o GRR5 fica atualizado quanto as atividades do Grupo Ad Hoc Propagação e o relatório da reunião do SG3 da UIT, realizada em junho de 2016, em Genebra na </a:t>
            </a:r>
            <a:r>
              <a:rPr lang="pt-BR" sz="2400" dirty="0" err="1" smtClean="0"/>
              <a:t>Suiça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024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2556674" y="6386909"/>
            <a:ext cx="8416126" cy="365125"/>
          </a:xfrm>
        </p:spPr>
        <p:txBody>
          <a:bodyPr/>
          <a:lstStyle/>
          <a:p>
            <a:pPr algn="l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16 de setembro de 2016 – 3° Reunião do Grupo Ad Hoc Propagação - PETROBRAS - RJ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3" y="606075"/>
            <a:ext cx="10058400" cy="492756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93346" y="204396"/>
            <a:ext cx="974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/>
              <a:t>Obrigado!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129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658980" y="204396"/>
            <a:ext cx="4980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/>
              <a:t>Sumário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818042" y="817582"/>
            <a:ext cx="936991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pt-BR" dirty="0" smtClean="0"/>
              <a:t>Abertura</a:t>
            </a:r>
          </a:p>
          <a:p>
            <a:pPr marL="400050" indent="-400050">
              <a:buFont typeface="+mj-lt"/>
              <a:buAutoNum type="romanUcPeriod"/>
            </a:pPr>
            <a:endParaRPr lang="pt-BR" dirty="0"/>
          </a:p>
          <a:p>
            <a:pPr marL="400050" indent="-400050">
              <a:buFont typeface="+mj-lt"/>
              <a:buAutoNum type="romanUcPeriod"/>
            </a:pPr>
            <a:r>
              <a:rPr lang="pt-BR" dirty="0" smtClean="0"/>
              <a:t>Apresentação dos Participantes</a:t>
            </a:r>
          </a:p>
          <a:p>
            <a:pPr marL="400050" indent="-400050">
              <a:buFont typeface="+mj-lt"/>
              <a:buAutoNum type="romanUcPeriod"/>
            </a:pPr>
            <a:endParaRPr lang="pt-BR" dirty="0"/>
          </a:p>
          <a:p>
            <a:pPr marL="400050" indent="-400050">
              <a:buFont typeface="+mj-lt"/>
              <a:buAutoNum type="romanUcPeriod"/>
            </a:pPr>
            <a:r>
              <a:rPr lang="pt-BR" dirty="0"/>
              <a:t>Relatório da reunião do Grupo de Estudos 3 da UIT Junho/2016</a:t>
            </a:r>
          </a:p>
          <a:p>
            <a:pPr marL="400050" indent="-400050">
              <a:buFont typeface="+mj-lt"/>
              <a:buAutoNum type="romanUcPeriod"/>
            </a:pPr>
            <a:endParaRPr lang="pt-BR" dirty="0" smtClean="0"/>
          </a:p>
          <a:p>
            <a:pPr marL="400050" indent="-400050">
              <a:buFont typeface="+mj-lt"/>
              <a:buAutoNum type="romanUcPeriod"/>
            </a:pPr>
            <a:r>
              <a:rPr lang="pt-BR" dirty="0" smtClean="0"/>
              <a:t>Planejamento das Medições de condutividade </a:t>
            </a:r>
            <a:r>
              <a:rPr lang="pt-BR" dirty="0"/>
              <a:t>do solo</a:t>
            </a:r>
          </a:p>
          <a:p>
            <a:pPr marL="400050" indent="-400050">
              <a:buFont typeface="+mj-lt"/>
              <a:buAutoNum type="romanUcPeriod"/>
            </a:pPr>
            <a:endParaRPr lang="pt-BR" dirty="0" smtClean="0"/>
          </a:p>
          <a:p>
            <a:pPr marL="400050" indent="-400050">
              <a:buFont typeface="+mj-lt"/>
              <a:buAutoNum type="romanUcPeriod"/>
            </a:pPr>
            <a:r>
              <a:rPr lang="pt-BR" dirty="0" smtClean="0"/>
              <a:t>Planejamento </a:t>
            </a:r>
            <a:r>
              <a:rPr lang="pt-BR" dirty="0"/>
              <a:t>das Medições para os estudos de </a:t>
            </a:r>
            <a:r>
              <a:rPr lang="pt-BR" dirty="0" smtClean="0"/>
              <a:t>difração</a:t>
            </a:r>
          </a:p>
          <a:p>
            <a:pPr marL="400050" indent="-400050">
              <a:buFont typeface="+mj-lt"/>
              <a:buAutoNum type="romanUcPeriod"/>
            </a:pPr>
            <a:endParaRPr lang="pt-BR" dirty="0" smtClean="0"/>
          </a:p>
          <a:p>
            <a:pPr marL="400050" indent="-400050">
              <a:buFont typeface="+mj-lt"/>
              <a:buAutoNum type="romanUcPeriod"/>
            </a:pPr>
            <a:r>
              <a:rPr lang="pt-BR" dirty="0" smtClean="0"/>
              <a:t>Estudos </a:t>
            </a:r>
            <a:r>
              <a:rPr lang="pt-BR" dirty="0"/>
              <a:t>sobre Propagação </a:t>
            </a:r>
            <a:r>
              <a:rPr lang="pt-BR" dirty="0" smtClean="0"/>
              <a:t>Ionosférica</a:t>
            </a:r>
          </a:p>
          <a:p>
            <a:pPr marL="400050" indent="-400050">
              <a:buFont typeface="+mj-lt"/>
              <a:buAutoNum type="romanUcPeriod"/>
            </a:pPr>
            <a:endParaRPr lang="pt-BR" dirty="0"/>
          </a:p>
          <a:p>
            <a:pPr marL="400050" indent="-400050">
              <a:buFont typeface="+mj-lt"/>
              <a:buAutoNum type="romanUcPeriod"/>
            </a:pPr>
            <a:r>
              <a:rPr lang="pt-BR" dirty="0"/>
              <a:t>Convênio ANATEL &amp; </a:t>
            </a:r>
            <a:r>
              <a:rPr lang="pt-BR" dirty="0" smtClean="0"/>
              <a:t>EMBRAPA</a:t>
            </a:r>
          </a:p>
          <a:p>
            <a:pPr marL="400050" indent="-400050">
              <a:buFont typeface="+mj-lt"/>
              <a:buAutoNum type="romanUcPeriod"/>
            </a:pPr>
            <a:endParaRPr lang="pt-BR" dirty="0"/>
          </a:p>
          <a:p>
            <a:pPr marL="400050" indent="-400050">
              <a:buFont typeface="+mj-lt"/>
              <a:buAutoNum type="romanUcPeriod"/>
            </a:pPr>
            <a:r>
              <a:rPr lang="pt-BR" dirty="0"/>
              <a:t>Visita a estação de Satélite da </a:t>
            </a:r>
            <a:r>
              <a:rPr lang="pt-BR" dirty="0" smtClean="0"/>
              <a:t>ANATEL</a:t>
            </a:r>
          </a:p>
          <a:p>
            <a:pPr marL="400050" indent="-400050">
              <a:buFont typeface="+mj-lt"/>
              <a:buAutoNum type="romanUcPeriod"/>
            </a:pPr>
            <a:endParaRPr lang="pt-BR" dirty="0"/>
          </a:p>
          <a:p>
            <a:pPr marL="400050" indent="-400050">
              <a:buFont typeface="+mj-lt"/>
              <a:buAutoNum type="romanUcPeriod"/>
            </a:pPr>
            <a:r>
              <a:rPr lang="pt-BR" dirty="0" smtClean="0"/>
              <a:t>Outros assuntos</a:t>
            </a:r>
          </a:p>
          <a:p>
            <a:pPr marL="400050" indent="-400050">
              <a:buFont typeface="+mj-lt"/>
              <a:buAutoNum type="romanUcPeriod"/>
            </a:pPr>
            <a:endParaRPr lang="pt-BR" dirty="0"/>
          </a:p>
          <a:p>
            <a:pPr marL="400050" indent="-400050">
              <a:buFont typeface="+mj-lt"/>
              <a:buAutoNum type="romanUcPeriod"/>
            </a:pPr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2556674" y="6386909"/>
            <a:ext cx="8416126" cy="365125"/>
          </a:xfrm>
        </p:spPr>
        <p:txBody>
          <a:bodyPr/>
          <a:lstStyle/>
          <a:p>
            <a:pPr algn="l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16 de setembro de 2016 – 3° Reunião do Grupo Ad Hoc Propagação - PETROBRAS - RJ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658980" y="204396"/>
            <a:ext cx="4980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/>
              <a:t>Abertura</a:t>
            </a:r>
            <a:endParaRPr lang="pt-BR" sz="2800" dirty="0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2556674" y="6386909"/>
            <a:ext cx="8416126" cy="365125"/>
          </a:xfrm>
        </p:spPr>
        <p:txBody>
          <a:bodyPr/>
          <a:lstStyle/>
          <a:p>
            <a:pPr algn="l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16 de setembro de 2016 – 3° Reunião do Grupo Ad Hoc Propagação - PETROBRAS - RJ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51"/>
          <a:stretch/>
        </p:blipFill>
        <p:spPr>
          <a:xfrm>
            <a:off x="916303" y="771690"/>
            <a:ext cx="10325439" cy="509544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02889" y="985516"/>
            <a:ext cx="9369911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/>
              <a:t>Coordenador: Eng. Ângelo Canavitsas</a:t>
            </a:r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b="1" dirty="0" smtClean="0"/>
              <a:t>Reunião Realizada na PETROBRAS - RJ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9830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658980" y="204396"/>
            <a:ext cx="4980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/>
              <a:t>Apresentação dos Participantes</a:t>
            </a:r>
            <a:endParaRPr lang="pt-BR" sz="2800" dirty="0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2556674" y="6386909"/>
            <a:ext cx="8416126" cy="365125"/>
          </a:xfrm>
        </p:spPr>
        <p:txBody>
          <a:bodyPr/>
          <a:lstStyle/>
          <a:p>
            <a:pPr algn="l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16 de setembro de 2016 – 3° Reunião do Grupo Ad Hoc Propagação - PETROBRAS - RJ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793" y="1575380"/>
            <a:ext cx="9762712" cy="34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022438" y="204396"/>
            <a:ext cx="96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/>
              <a:t>Relatório da reunião do Grupo de Estudos 3 da UIT Junho/2016</a:t>
            </a:r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2556674" y="6386909"/>
            <a:ext cx="8416126" cy="365125"/>
          </a:xfrm>
        </p:spPr>
        <p:txBody>
          <a:bodyPr/>
          <a:lstStyle/>
          <a:p>
            <a:pPr algn="l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16 de setembro de 2016 – 3° Reunião do Grupo Ad Hoc Propagação - PETROBRAS - RJ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16828" y="1652490"/>
            <a:ext cx="9369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O relatório da Reunião do Grupo de Estudos 3 da UIT será apresentado na reunião do GRR5, marcado para 20/set/2016, de 10:00 às 12:00 </a:t>
            </a:r>
            <a:r>
              <a:rPr lang="pt-BR" sz="2400" dirty="0" err="1" smtClean="0"/>
              <a:t>hs</a:t>
            </a:r>
            <a:r>
              <a:rPr lang="pt-BR" sz="2400" dirty="0" smtClean="0"/>
              <a:t>, na ANATEL. O Eng. </a:t>
            </a:r>
            <a:r>
              <a:rPr lang="pt-BR" sz="2400" dirty="0" err="1" smtClean="0"/>
              <a:t>Canavitsas</a:t>
            </a:r>
            <a:r>
              <a:rPr lang="pt-BR" sz="2400" dirty="0" smtClean="0"/>
              <a:t> participará por videoconferência no Escritório Regional da ANATEL no Rio de Janeiro.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440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93346" y="204396"/>
            <a:ext cx="974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/>
              <a:t>Planejamento das </a:t>
            </a:r>
            <a:r>
              <a:rPr lang="pt-BR" sz="2800" dirty="0" smtClean="0"/>
              <a:t>Medições de </a:t>
            </a:r>
            <a:r>
              <a:rPr lang="pt-BR" sz="2800" dirty="0"/>
              <a:t>condutividade do solo</a:t>
            </a:r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2556674" y="6386909"/>
            <a:ext cx="8416126" cy="365125"/>
          </a:xfrm>
        </p:spPr>
        <p:txBody>
          <a:bodyPr/>
          <a:lstStyle/>
          <a:p>
            <a:pPr algn="l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16 de setembro de 2016 – 3° Reunião do Grupo Ad Hoc Propagação - PETROBRAS - RJ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16828" y="1652490"/>
            <a:ext cx="93699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Devido a ausência do Pesquisador Ronaldo da EMPBRAPA, o planejamento dos medições de condutividade do solo não será realizado nesta reunião.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As novas datas “tentativas” são 21 e 28 de outubro e 11 de novembro de 2016.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ANATEL ficou de avaliar a disponibilidade de equipamentos e logística necessária.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352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2556674" y="6386909"/>
            <a:ext cx="8416126" cy="365125"/>
          </a:xfrm>
        </p:spPr>
        <p:txBody>
          <a:bodyPr/>
          <a:lstStyle/>
          <a:p>
            <a:pPr algn="l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16 de setembro de 2016 – 3° Reunião do Grupo Ad Hoc Propagação - PETROBRAS - RJ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16828" y="1652490"/>
            <a:ext cx="9369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As medições estão previstas para o dia 23 set 2016, às 08:00 horas, com partida da Praça XV.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 professora Doutora Leni da UFF conseguiu viabilizar uma lancha, </a:t>
            </a:r>
            <a:r>
              <a:rPr lang="pt-BR" sz="2400" dirty="0"/>
              <a:t>por meio da </a:t>
            </a:r>
            <a:r>
              <a:rPr lang="pt-BR" sz="2400" dirty="0" smtClean="0"/>
              <a:t>Marinha, para realização dos testes.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893346" y="204396"/>
            <a:ext cx="974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/>
              <a:t>Planejamento das Medições para os </a:t>
            </a:r>
            <a:r>
              <a:rPr lang="pt-BR" sz="2800" dirty="0" smtClean="0"/>
              <a:t>estudos de difração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189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93346" y="204396"/>
            <a:ext cx="974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/>
              <a:t>Planejamento das Medições para os </a:t>
            </a:r>
            <a:r>
              <a:rPr lang="pt-BR" sz="2800" dirty="0" smtClean="0"/>
              <a:t>estudos de difração</a:t>
            </a:r>
            <a:endParaRPr lang="pt-BR" sz="2800" dirty="0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2556674" y="6386909"/>
            <a:ext cx="8416126" cy="365125"/>
          </a:xfrm>
        </p:spPr>
        <p:txBody>
          <a:bodyPr/>
          <a:lstStyle/>
          <a:p>
            <a:pPr algn="l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16 de setembro de 2016 – 3° Reunião do Grupo Ad Hoc Propagação - PETROBRAS - RJ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720" y="945040"/>
            <a:ext cx="5381610" cy="4032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020" y="945040"/>
            <a:ext cx="4756960" cy="3564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79811" y="5360893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Barco disponibilizado pela Marinha.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971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93346" y="204396"/>
            <a:ext cx="974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/>
              <a:t>Planejamento das Medições para os </a:t>
            </a:r>
            <a:r>
              <a:rPr lang="pt-BR" sz="2800" dirty="0" smtClean="0"/>
              <a:t>estudos de difração</a:t>
            </a:r>
            <a:endParaRPr lang="pt-BR" sz="2800" dirty="0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2556674" y="6386909"/>
            <a:ext cx="8416126" cy="365125"/>
          </a:xfrm>
        </p:spPr>
        <p:txBody>
          <a:bodyPr/>
          <a:lstStyle/>
          <a:p>
            <a:pPr algn="l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16 de setembro de 2016 – 3° Reunião do Grupo Ad Hoc Propagação - PETROBRAS - RJ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009" y="1039909"/>
            <a:ext cx="10040762" cy="447338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" name="CaixaDeTexto 1"/>
          <p:cNvSpPr txBox="1"/>
          <p:nvPr/>
        </p:nvSpPr>
        <p:spPr>
          <a:xfrm>
            <a:off x="2653549" y="5728441"/>
            <a:ext cx="584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Percurso com três passagens em frente ao Pão de Açúcar.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772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690</TotalTime>
  <Words>884</Words>
  <Application>Microsoft Office PowerPoint</Application>
  <PresentationFormat>Widescreen</PresentationFormat>
  <Paragraphs>99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Paralaxe</vt:lpstr>
      <vt:lpstr>3ª Reunião do Grupo Ad Hoc Propagação em 2016  Coordenador: Eng. Ângelo Canavitsas – D. Sc. Reunião Realizada na PETROBRAS - RJ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Petrobras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3ª Reunião do Grupo Ad Hoc Propagação em 2016</dc:title>
  <dc:creator>Mateus Sousa Dias</dc:creator>
  <cp:lastModifiedBy>Mateus Sousa Dias</cp:lastModifiedBy>
  <cp:revision>29</cp:revision>
  <dcterms:created xsi:type="dcterms:W3CDTF">2016-09-15T16:33:10Z</dcterms:created>
  <dcterms:modified xsi:type="dcterms:W3CDTF">2016-09-19T14:28:21Z</dcterms:modified>
</cp:coreProperties>
</file>